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4" r:id="rId3"/>
    <p:sldId id="306" r:id="rId4"/>
    <p:sldId id="305" r:id="rId5"/>
    <p:sldId id="307" r:id="rId6"/>
    <p:sldId id="308" r:id="rId7"/>
    <p:sldId id="312" r:id="rId8"/>
    <p:sldId id="310" r:id="rId9"/>
    <p:sldId id="311" r:id="rId10"/>
    <p:sldId id="313" r:id="rId11"/>
    <p:sldId id="314" r:id="rId12"/>
    <p:sldId id="316" r:id="rId13"/>
    <p:sldId id="317" r:id="rId14"/>
    <p:sldId id="315" r:id="rId15"/>
    <p:sldId id="321" r:id="rId16"/>
    <p:sldId id="322" r:id="rId17"/>
    <p:sldId id="323" r:id="rId18"/>
    <p:sldId id="32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2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10969-D472-498E-BCE6-FED19B42D9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408FD-DD00-4AF1-B6F2-BC55E10A2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93464-9B6E-4259-BC53-62C214CE7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15201-4556-4AF9-8CB0-590546A13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158EE-0357-4C1C-9644-4DB27BDE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4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3715F-A26A-4783-848F-AB7CA5B39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2D29C-64DA-4F0F-BEFD-3A53AB811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F3F490-98DB-4CC7-8607-8B1417A9F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7A128F-C7F1-40B0-B6A2-7B5F39C68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A3A5D-CB97-45BF-ADF9-0067A581F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3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7CE644-92AC-447A-9250-E9A7940B77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9EE98-7D10-4AAA-A70D-1A8A52065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DE1D5-365A-417F-A1A0-15F82E151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8E9C7-4E5C-48CB-807D-56850360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DE100-3805-4CA0-8035-04DA70CB0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2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75E6A-D4B6-40EA-A4E8-87AC1AFF2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3C8CC-F3A4-4EE0-B25D-D836F3941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6DE87-D40F-4A02-AB61-6C7B73B8B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CF39C-AE75-4D5F-9D02-8D2C5DEE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CF9E5-5B2D-4020-BB39-809F1EEB3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06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6C15F-D38F-40E1-8CF3-CBFC76EBB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C9BC5-0EA4-429E-BAA4-1DFDE4BAA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35E63-4AD9-4776-9B92-79ECA73C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93F51-00AA-4E64-92A5-78F2B7523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71DC2-1B08-440C-AAB1-03AC6657C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27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91EC5-DB52-4DA0-B89C-2B0556009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35764-C47F-44C5-9F29-DF532C0C68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3887DE-D1DF-4568-B6B8-26F1AF025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CD9404-4B1A-4190-9EFC-CACF2293D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1A982-C6C6-4BAF-8B0D-C6FFADB6B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C2CC5-D4DC-4D75-B2AD-FB84054EF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476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977A6-A4E6-4FCB-8279-0E1FFC4DF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7CF81-718F-4766-8CD7-C334B510A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4B4B12-2EFE-4B52-9988-C71EC9E14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A2716D-0E04-4D0E-A499-590B0FBE30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DD3D3D-4E93-4C0D-8250-83490C50EB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C33855-F1B8-4420-8DAF-A0D6F1335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74C26A-9CAD-43E6-B860-1CF677640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DFFB26-BCED-4D9A-B788-A1361294F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44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DF13-F554-4C73-BAC4-238B33C7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B01843-4B37-4519-A0EC-3FB544BEE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DDDDA-C09C-4219-A670-E50B02A94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C28F92-1AD9-42B7-BA91-44F53015F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9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073958-51AC-4BE1-A834-6BC9A0EC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8D4D6E-8143-4483-8302-C2EFAF47E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400BC-03F4-4DAF-87EC-EE46CC3BD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1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67CA3-E9B7-47BF-BBFE-762F138F1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290C1-DF9D-4B6C-AF20-83A6FC499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6F2DC0-084E-4FC5-A3AE-B78BAEBDA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0CCCC-2B51-4FA6-9235-648BFF28C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D2038-7428-490B-9AB5-E967A1984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0ED82-6269-4789-9867-F71A0A89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99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C1BF3-A4A2-4B37-AE94-F68DAD0FD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98A86A-6391-42DA-963A-2E2E6097A7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860EDF-56B5-40FD-B78B-DD3F9BC9D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76A16-CA63-4A3F-ACEF-14AB1082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CA476-D952-45AA-8F9F-6F97C72A4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428F2-20C1-4B0C-B614-1ACF41973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23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8AED9D-B60A-47AB-A7B1-2339D3065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2A319-5E48-463F-883C-ABA579F22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FABDA-3615-47E0-BB78-9D5AD1A950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9742E-73B7-4656-B25F-FB5D2E39A1B9}" type="datetimeFigureOut">
              <a:rPr lang="en-US" smtClean="0"/>
              <a:t>4/14/2018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61B7-7612-40E2-AD3C-11665AD96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0464A-5081-4B93-833E-9C60F21333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B2654-6B3C-49F1-AC7C-F8B21E57A5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299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C966-67DD-49DC-A138-C19B57428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212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Mechanisms of positive force frequency relationship in myocytes</a:t>
            </a:r>
          </a:p>
        </p:txBody>
      </p:sp>
    </p:spTree>
    <p:extLst>
      <p:ext uri="{BB962C8B-B14F-4D97-AF65-F5344CB8AC3E}">
        <p14:creationId xmlns:p14="http://schemas.microsoft.com/office/powerpoint/2010/main" val="3325839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07FD6E-5B42-4AD2-A3DD-06540E6B5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08" y="1021581"/>
            <a:ext cx="5943600" cy="53616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E8A658-A909-4C03-BB67-DA4B1962473C}"/>
              </a:ext>
            </a:extLst>
          </p:cNvPr>
          <p:cNvSpPr txBox="1"/>
          <p:nvPr/>
        </p:nvSpPr>
        <p:spPr>
          <a:xfrm>
            <a:off x="8484577" y="394285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587E44-D275-4875-984C-597EE625AB1A}"/>
              </a:ext>
            </a:extLst>
          </p:cNvPr>
          <p:cNvSpPr txBox="1"/>
          <p:nvPr/>
        </p:nvSpPr>
        <p:spPr>
          <a:xfrm>
            <a:off x="2526323" y="546685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A0013-EB83-41FC-AC6A-D100CA1CD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640" y="1021581"/>
            <a:ext cx="5791200" cy="528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33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A08403-860D-4E01-8FF3-1925B4930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9675" y="2268164"/>
            <a:ext cx="4855699" cy="36406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7D4ABD-4593-4DDB-A95A-2C36021D7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9136" y="1735503"/>
            <a:ext cx="8279433" cy="23409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446545-08D3-4380-927A-94EBF4EA7066}"/>
              </a:ext>
            </a:extLst>
          </p:cNvPr>
          <p:cNvSpPr txBox="1"/>
          <p:nvPr/>
        </p:nvSpPr>
        <p:spPr>
          <a:xfrm>
            <a:off x="131885" y="114300"/>
            <a:ext cx="11236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Can we selectively augment SR pump function at higher frequencies to compensate for lower RyR open fraction?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F396D8-392E-4A13-BF21-E18535CFE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9136" y="4140835"/>
            <a:ext cx="8382010" cy="21368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C100F4-3E6F-4196-9D7A-BFBC8604C692}"/>
              </a:ext>
            </a:extLst>
          </p:cNvPr>
          <p:cNvSpPr txBox="1"/>
          <p:nvPr/>
        </p:nvSpPr>
        <p:spPr>
          <a:xfrm>
            <a:off x="131885" y="786932"/>
            <a:ext cx="4614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SERCA 1.5X Vmaxr 2X (</a:t>
            </a:r>
            <a:r>
              <a:rPr lang="en-US" dirty="0" err="1"/>
              <a:t>Nai</a:t>
            </a:r>
            <a:r>
              <a:rPr lang="en-US" dirty="0"/>
              <a:t> clamped at 10 </a:t>
            </a:r>
            <a:r>
              <a:rPr lang="en-US" dirty="0" err="1"/>
              <a:t>mM</a:t>
            </a:r>
            <a:r>
              <a:rPr lang="en-US" dirty="0"/>
              <a:t>)</a:t>
            </a:r>
          </a:p>
          <a:p>
            <a:r>
              <a:rPr lang="en-US" dirty="0"/>
              <a:t>K52 = 0.00667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263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7063C6-AFE7-4C39-9B76-867EA670B8AC}"/>
              </a:ext>
            </a:extLst>
          </p:cNvPr>
          <p:cNvSpPr txBox="1"/>
          <p:nvPr/>
        </p:nvSpPr>
        <p:spPr>
          <a:xfrm>
            <a:off x="149468" y="114300"/>
            <a:ext cx="7948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do we see a positive Ca – Frequency relationship at low diastolic Calcium?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856648-90A4-41A7-B8B0-DBB2A1115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1950" y="1019963"/>
            <a:ext cx="8610196" cy="55390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E00BF4-5199-4EEB-BEC4-47807E9C6ADE}"/>
              </a:ext>
            </a:extLst>
          </p:cNvPr>
          <p:cNvSpPr txBox="1"/>
          <p:nvPr/>
        </p:nvSpPr>
        <p:spPr>
          <a:xfrm>
            <a:off x="263769" y="650631"/>
            <a:ext cx="535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RyR Dynamics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567482-3D11-4654-A1BB-094573ED6718}"/>
              </a:ext>
            </a:extLst>
          </p:cNvPr>
          <p:cNvSpPr txBox="1"/>
          <p:nvPr/>
        </p:nvSpPr>
        <p:spPr>
          <a:xfrm>
            <a:off x="8097715" y="2066220"/>
            <a:ext cx="400929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400" dirty="0"/>
              <a:t>Leak has been eliminated by not approaching physiologically unrealistic diastolic Ca concentrations. </a:t>
            </a:r>
          </a:p>
          <a:p>
            <a:pPr marL="342900" indent="-342900">
              <a:buAutoNum type="arabicPeriod"/>
            </a:pPr>
            <a:r>
              <a:rPr lang="en-US" sz="1400" dirty="0"/>
              <a:t>Peak RyR open :</a:t>
            </a:r>
          </a:p>
          <a:p>
            <a:r>
              <a:rPr lang="en-US" sz="1400" dirty="0"/>
              <a:t>       1Hz &gt; 2Hz ~ 0.5 Hz</a:t>
            </a:r>
          </a:p>
          <a:p>
            <a:r>
              <a:rPr lang="en-US" sz="1400" dirty="0"/>
              <a:t>At higher frequencies, higher  diastolic Ca leads to lower availability, at low frequencies, despite 100% availability, low peak Ca leads to lower peak open probability. </a:t>
            </a:r>
          </a:p>
          <a:p>
            <a:pPr marL="342900" indent="-342900">
              <a:buAutoNum type="arabicPeriod" startAt="3"/>
            </a:pPr>
            <a:r>
              <a:rPr lang="en-US" sz="1400" dirty="0"/>
              <a:t>RyR Flux:</a:t>
            </a:r>
          </a:p>
          <a:p>
            <a:r>
              <a:rPr lang="en-US" sz="1400" dirty="0"/>
              <a:t>      1Hz ~ 2Hz &gt; 0.5 Hz</a:t>
            </a:r>
          </a:p>
          <a:p>
            <a:r>
              <a:rPr lang="en-US" sz="1400" dirty="0"/>
              <a:t>Although the peak open probability is lower at 2 Hz, higher SR Calcium compensates leading to comparable flux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9855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26E658-7F11-41A5-B062-DB757CDFD2CE}"/>
              </a:ext>
            </a:extLst>
          </p:cNvPr>
          <p:cNvSpPr txBox="1"/>
          <p:nvPr/>
        </p:nvSpPr>
        <p:spPr>
          <a:xfrm>
            <a:off x="149468" y="114300"/>
            <a:ext cx="7948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do we see a positive Ca – Frequency relationship at low diastolic Calcium?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40D5ED-9B6E-4495-A023-32BF7A9724BA}"/>
              </a:ext>
            </a:extLst>
          </p:cNvPr>
          <p:cNvSpPr txBox="1"/>
          <p:nvPr/>
        </p:nvSpPr>
        <p:spPr>
          <a:xfrm>
            <a:off x="263769" y="650631"/>
            <a:ext cx="535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Intracellular Calcium fluxes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BB963B-7751-4CF4-B020-A90FBA63B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91" y="1019964"/>
            <a:ext cx="10489224" cy="572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904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2446545-08D3-4380-927A-94EBF4EA7066}"/>
              </a:ext>
            </a:extLst>
          </p:cNvPr>
          <p:cNvSpPr txBox="1"/>
          <p:nvPr/>
        </p:nvSpPr>
        <p:spPr>
          <a:xfrm>
            <a:off x="131885" y="114300"/>
            <a:ext cx="5055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SERCA 1.5X Vmaxr 2X (Differential </a:t>
            </a:r>
            <a:r>
              <a:rPr lang="en-US" dirty="0" err="1"/>
              <a:t>Nai</a:t>
            </a:r>
            <a:r>
              <a:rPr lang="en-US" dirty="0"/>
              <a:t> clamped)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4D9D40-6D0D-4EDB-AF79-285C46773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476" y="483632"/>
            <a:ext cx="9780751" cy="221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08DAA5-501E-40C3-9A04-8F748D4409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1937" y="2695232"/>
            <a:ext cx="4528125" cy="3395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792459-1431-43C3-B030-7451F3354195}"/>
              </a:ext>
            </a:extLst>
          </p:cNvPr>
          <p:cNvSpPr txBox="1"/>
          <p:nvPr/>
        </p:nvSpPr>
        <p:spPr>
          <a:xfrm>
            <a:off x="345829" y="6205091"/>
            <a:ext cx="116732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With differential clamping the NCX current is not able to sufficiently extrude at higher pacing frequencies. Unrealistically high diastolic Ca</a:t>
            </a:r>
          </a:p>
        </p:txBody>
      </p:sp>
    </p:spTree>
    <p:extLst>
      <p:ext uri="{BB962C8B-B14F-4D97-AF65-F5344CB8AC3E}">
        <p14:creationId xmlns:p14="http://schemas.microsoft.com/office/powerpoint/2010/main" val="2348341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C58F0C-C1C9-430A-91AA-5B3284387D54}"/>
              </a:ext>
            </a:extLst>
          </p:cNvPr>
          <p:cNvSpPr txBox="1"/>
          <p:nvPr/>
        </p:nvSpPr>
        <p:spPr>
          <a:xfrm>
            <a:off x="105508" y="149469"/>
            <a:ext cx="11728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De-tubulated model with SERCA 1.5X </a:t>
            </a:r>
            <a:r>
              <a:rPr lang="en-US" dirty="0" err="1"/>
              <a:t>Vmaxr</a:t>
            </a:r>
            <a:r>
              <a:rPr lang="en-US" dirty="0"/>
              <a:t> 2X (</a:t>
            </a:r>
            <a:r>
              <a:rPr lang="en-US" dirty="0" err="1"/>
              <a:t>Nai</a:t>
            </a:r>
            <a:r>
              <a:rPr lang="en-US" dirty="0"/>
              <a:t> clamped at 10 </a:t>
            </a:r>
            <a:r>
              <a:rPr lang="en-US" dirty="0" err="1"/>
              <a:t>mM</a:t>
            </a:r>
            <a:r>
              <a:rPr lang="en-US" dirty="0"/>
              <a:t>) K52 = 0.00667 and SR Volume increased by 20% 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EBD91B-74B3-431A-935C-0BC8F5B23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85" y="597877"/>
            <a:ext cx="11489066" cy="626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05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0FB578-F868-4132-9EC5-2DDFF0983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478" y="1212573"/>
            <a:ext cx="5387043" cy="4780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6F83B2-EB86-420A-BBDC-3F2CBBAA8825}"/>
              </a:ext>
            </a:extLst>
          </p:cNvPr>
          <p:cNvSpPr txBox="1"/>
          <p:nvPr/>
        </p:nvSpPr>
        <p:spPr>
          <a:xfrm>
            <a:off x="407504" y="288235"/>
            <a:ext cx="6162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Baseline </a:t>
            </a:r>
            <a:r>
              <a:rPr lang="en-US" dirty="0" err="1"/>
              <a:t>detubulated</a:t>
            </a:r>
            <a:r>
              <a:rPr lang="en-US" dirty="0"/>
              <a:t> model – 10% tubulated </a:t>
            </a:r>
          </a:p>
        </p:txBody>
      </p:sp>
    </p:spTree>
    <p:extLst>
      <p:ext uri="{BB962C8B-B14F-4D97-AF65-F5344CB8AC3E}">
        <p14:creationId xmlns:p14="http://schemas.microsoft.com/office/powerpoint/2010/main" val="1744283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E405C5-3F8A-459B-8E3E-E3662A15A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31" y="648333"/>
            <a:ext cx="11013456" cy="604070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9018F4-5F70-4501-AE60-7C351B2BF2BC}"/>
              </a:ext>
            </a:extLst>
          </p:cNvPr>
          <p:cNvSpPr txBox="1"/>
          <p:nvPr/>
        </p:nvSpPr>
        <p:spPr>
          <a:xfrm>
            <a:off x="347870" y="318052"/>
            <a:ext cx="659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RyR Flux and channel behavior</a:t>
            </a:r>
          </a:p>
        </p:txBody>
      </p:sp>
    </p:spTree>
    <p:extLst>
      <p:ext uri="{BB962C8B-B14F-4D97-AF65-F5344CB8AC3E}">
        <p14:creationId xmlns:p14="http://schemas.microsoft.com/office/powerpoint/2010/main" val="4991240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671A7A-CED7-41CC-98FC-C9645E4A1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32" y="462461"/>
            <a:ext cx="11296971" cy="639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90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10BE24-25E1-42B6-80B8-859F7E06548A}"/>
              </a:ext>
            </a:extLst>
          </p:cNvPr>
          <p:cNvSpPr txBox="1"/>
          <p:nvPr/>
        </p:nvSpPr>
        <p:spPr>
          <a:xfrm>
            <a:off x="140677" y="105507"/>
            <a:ext cx="723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K52 increased to 0.00667 from 0.001325 ms-1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098BF6-223C-4B86-B8E9-31C39756A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0156" y="908666"/>
            <a:ext cx="6071341" cy="59493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C62012-C3C7-4303-97B7-A84B46D96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738" y="908666"/>
            <a:ext cx="6635262" cy="59493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D80AA0-7675-4178-92D7-1B4E66B75F03}"/>
              </a:ext>
            </a:extLst>
          </p:cNvPr>
          <p:cNvSpPr txBox="1"/>
          <p:nvPr/>
        </p:nvSpPr>
        <p:spPr>
          <a:xfrm>
            <a:off x="140677" y="606669"/>
            <a:ext cx="385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Nai</a:t>
            </a:r>
            <a:r>
              <a:rPr lang="en-US" dirty="0"/>
              <a:t> clamped at 10 </a:t>
            </a:r>
            <a:r>
              <a:rPr lang="en-US" dirty="0" err="1"/>
              <a:t>mM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133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320BA8-FDA7-4493-B985-17CE214A9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98" y="1380392"/>
            <a:ext cx="5101962" cy="42994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1A4965-323E-437F-B4BC-0D868BA03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2446" y="1424354"/>
            <a:ext cx="482151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043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10BE24-25E1-42B6-80B8-859F7E06548A}"/>
              </a:ext>
            </a:extLst>
          </p:cNvPr>
          <p:cNvSpPr txBox="1"/>
          <p:nvPr/>
        </p:nvSpPr>
        <p:spPr>
          <a:xfrm>
            <a:off x="140677" y="105507"/>
            <a:ext cx="723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K52 increased to 0.00667 from 0.001325 ms-1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D80AA0-7675-4178-92D7-1B4E66B75F03}"/>
              </a:ext>
            </a:extLst>
          </p:cNvPr>
          <p:cNvSpPr txBox="1"/>
          <p:nvPr/>
        </p:nvSpPr>
        <p:spPr>
          <a:xfrm>
            <a:off x="140677" y="606669"/>
            <a:ext cx="385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Differential </a:t>
            </a:r>
            <a:r>
              <a:rPr lang="en-US" dirty="0" err="1"/>
              <a:t>Nai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C3A5E5-3BB9-400B-A3E4-FD24A684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7831"/>
            <a:ext cx="6210001" cy="55484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B656FF-B811-4BB3-9618-17C65B354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7484" y="1107830"/>
            <a:ext cx="6210001" cy="554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43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FD46F6-9011-4DCD-BF12-AA43EBD6E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135" y="1468315"/>
            <a:ext cx="5082860" cy="43364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C03635-0A16-4240-8BCD-F3913B0B7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006" y="1634784"/>
            <a:ext cx="4670438" cy="393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40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30BDEA-E59E-4696-B02B-8E48FF265482}"/>
              </a:ext>
            </a:extLst>
          </p:cNvPr>
          <p:cNvSpPr txBox="1"/>
          <p:nvPr/>
        </p:nvSpPr>
        <p:spPr>
          <a:xfrm>
            <a:off x="228599" y="193431"/>
            <a:ext cx="8203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Determinants of positive vs negative force frequency relationship (clamping) – RyR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07C107-F437-49C2-AE1E-CDA3D0E479EB}"/>
              </a:ext>
            </a:extLst>
          </p:cNvPr>
          <p:cNvSpPr txBox="1"/>
          <p:nvPr/>
        </p:nvSpPr>
        <p:spPr>
          <a:xfrm>
            <a:off x="8651631" y="562763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EB76A-958F-490F-B602-A66486D68E9B}"/>
              </a:ext>
            </a:extLst>
          </p:cNvPr>
          <p:cNvSpPr txBox="1"/>
          <p:nvPr/>
        </p:nvSpPr>
        <p:spPr>
          <a:xfrm>
            <a:off x="2623038" y="715163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82587A-1FCA-494D-A3D0-21DA22791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0756"/>
            <a:ext cx="6198577" cy="5477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62DFCC-1F52-424A-94C5-48AF516CB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577" y="1186962"/>
            <a:ext cx="6356838" cy="54776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87AD9A5-7AEC-4D01-A92D-D4419D824A62}"/>
              </a:ext>
            </a:extLst>
          </p:cNvPr>
          <p:cNvSpPr txBox="1"/>
          <p:nvPr/>
        </p:nvSpPr>
        <p:spPr>
          <a:xfrm>
            <a:off x="659423" y="6286500"/>
            <a:ext cx="8238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976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A9AA00-0509-412B-B029-03A27E173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671" y="826166"/>
            <a:ext cx="8454657" cy="5205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E48211-10A0-49DB-B83C-73200E051FC9}"/>
              </a:ext>
            </a:extLst>
          </p:cNvPr>
          <p:cNvSpPr txBox="1"/>
          <p:nvPr/>
        </p:nvSpPr>
        <p:spPr>
          <a:xfrm>
            <a:off x="237392" y="334108"/>
            <a:ext cx="742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Are leaky channels responsible for positive force frequency relationship ?</a:t>
            </a:r>
          </a:p>
        </p:txBody>
      </p:sp>
    </p:spTree>
    <p:extLst>
      <p:ext uri="{BB962C8B-B14F-4D97-AF65-F5344CB8AC3E}">
        <p14:creationId xmlns:p14="http://schemas.microsoft.com/office/powerpoint/2010/main" val="2449880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30BDEA-E59E-4696-B02B-8E48FF265482}"/>
              </a:ext>
            </a:extLst>
          </p:cNvPr>
          <p:cNvSpPr txBox="1"/>
          <p:nvPr/>
        </p:nvSpPr>
        <p:spPr>
          <a:xfrm>
            <a:off x="228599" y="193431"/>
            <a:ext cx="9478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Determinants of positive vs negative force frequency relationship (clamping) – </a:t>
            </a:r>
            <a:r>
              <a:rPr lang="en-US" dirty="0" err="1"/>
              <a:t>ICaL</a:t>
            </a:r>
            <a:r>
              <a:rPr lang="en-US" dirty="0"/>
              <a:t> , SERCA, NCX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07C107-F437-49C2-AE1E-CDA3D0E479EB}"/>
              </a:ext>
            </a:extLst>
          </p:cNvPr>
          <p:cNvSpPr txBox="1"/>
          <p:nvPr/>
        </p:nvSpPr>
        <p:spPr>
          <a:xfrm>
            <a:off x="8581292" y="562763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EB76A-958F-490F-B602-A66486D68E9B}"/>
              </a:ext>
            </a:extLst>
          </p:cNvPr>
          <p:cNvSpPr txBox="1"/>
          <p:nvPr/>
        </p:nvSpPr>
        <p:spPr>
          <a:xfrm>
            <a:off x="2623038" y="715163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F2E0DA-7237-442E-8D90-7F06F4F6E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333610"/>
            <a:ext cx="6040316" cy="53234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ED4D4C-C292-4125-B7D1-84FF668C0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2569" y="1333610"/>
            <a:ext cx="6657518" cy="532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983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30BDEA-E59E-4696-B02B-8E48FF265482}"/>
              </a:ext>
            </a:extLst>
          </p:cNvPr>
          <p:cNvSpPr txBox="1"/>
          <p:nvPr/>
        </p:nvSpPr>
        <p:spPr>
          <a:xfrm>
            <a:off x="228599" y="193431"/>
            <a:ext cx="9020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Determinants of positive vs negative force frequency relationship (with k52 increased) – RyR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07C107-F437-49C2-AE1E-CDA3D0E479EB}"/>
              </a:ext>
            </a:extLst>
          </p:cNvPr>
          <p:cNvSpPr txBox="1"/>
          <p:nvPr/>
        </p:nvSpPr>
        <p:spPr>
          <a:xfrm>
            <a:off x="8713177" y="680049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7EB76A-958F-490F-B602-A66486D68E9B}"/>
              </a:ext>
            </a:extLst>
          </p:cNvPr>
          <p:cNvSpPr txBox="1"/>
          <p:nvPr/>
        </p:nvSpPr>
        <p:spPr>
          <a:xfrm>
            <a:off x="2623038" y="715163"/>
            <a:ext cx="4484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Negative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802533-4973-46E5-BE76-06B1567AD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2771"/>
            <a:ext cx="6497515" cy="55917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640206-D020-4976-8F64-133F7C8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785" y="958472"/>
            <a:ext cx="6200012" cy="594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24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</Words>
  <Application>Microsoft Office PowerPoint</Application>
  <PresentationFormat>Widescreen</PresentationFormat>
  <Paragraphs>38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Mechanisms of positive force frequency relationship in myocytes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Mechanisms of positive force frequency relationship in myocytes</dc:title>
  <dc:creator>Prashanthi Ravichandran</dc:creator>
  <cp:lastModifiedBy>Prashanthi Ravichandran</cp:lastModifiedBy>
  <cp:revision>3</cp:revision>
  <dcterms:created xsi:type="dcterms:W3CDTF">2018-04-06T14:29:30Z</dcterms:created>
  <dcterms:modified xsi:type="dcterms:W3CDTF">2018-04-15T02:36:58Z</dcterms:modified>
</cp:coreProperties>
</file>

<file path=docProps/thumbnail.jpeg>
</file>